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Lora"/>
      <p:regular r:id="rId41"/>
      <p:bold r:id="rId42"/>
      <p:italic r:id="rId43"/>
      <p:boldItalic r:id="rId44"/>
    </p:embeddedFont>
    <p:embeddedFont>
      <p:font typeface="Quattrocento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Lora-bold.fntdata"/><Relationship Id="rId41" Type="http://schemas.openxmlformats.org/officeDocument/2006/relationships/font" Target="fonts/Lora-regular.fntdata"/><Relationship Id="rId22" Type="http://schemas.openxmlformats.org/officeDocument/2006/relationships/slide" Target="slides/slide18.xml"/><Relationship Id="rId44" Type="http://schemas.openxmlformats.org/officeDocument/2006/relationships/font" Target="fonts/Lora-boldItalic.fntdata"/><Relationship Id="rId21" Type="http://schemas.openxmlformats.org/officeDocument/2006/relationships/slide" Target="slides/slide17.xml"/><Relationship Id="rId43" Type="http://schemas.openxmlformats.org/officeDocument/2006/relationships/font" Target="fonts/Lora-italic.fntdata"/><Relationship Id="rId24" Type="http://schemas.openxmlformats.org/officeDocument/2006/relationships/slide" Target="slides/slide20.xml"/><Relationship Id="rId46" Type="http://schemas.openxmlformats.org/officeDocument/2006/relationships/font" Target="fonts/QuattrocentoSans-bold.fntdata"/><Relationship Id="rId23" Type="http://schemas.openxmlformats.org/officeDocument/2006/relationships/slide" Target="slides/slide19.xml"/><Relationship Id="rId45" Type="http://schemas.openxmlformats.org/officeDocument/2006/relationships/font" Target="fonts/Quattrocento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QuattrocentoSans-boldItalic.fntdata"/><Relationship Id="rId25" Type="http://schemas.openxmlformats.org/officeDocument/2006/relationships/slide" Target="slides/slide21.xml"/><Relationship Id="rId47" Type="http://schemas.openxmlformats.org/officeDocument/2006/relationships/font" Target="fonts/Quattrocento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1187d6055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1187d605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b70408d68_3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b70408d68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b70408d68_3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b70408d68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7ecf7c4cb5516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7ecf7c4cb551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b70408d68_3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b70408d68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b70408d68_3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b70408d6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d649912b8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d649912b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000"/>
              <a:buFont typeface="Quattrocento Sans"/>
              <a:buChar char="◉"/>
            </a:pPr>
            <a:r>
              <a:rPr lang="en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concept art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000"/>
              <a:buFont typeface="Quattrocento Sans"/>
              <a:buChar char="◉"/>
            </a:pPr>
            <a:r>
              <a:rPr lang="en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Develop characters and environment 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game inspired by 2D art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eea5c041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eea5c04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c68c398fa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c68c398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d2a5a14df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d2a5a14d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d2a5a14d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d2a5a14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b70408d68_3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b70408d68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d2a5a14df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d2a5a14d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d2a5a14df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d2a5a14d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d649912b8_12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d649912b8_1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ttrocento Sans"/>
              <a:buChar char="●"/>
            </a:pPr>
            <a:r>
              <a:rPr lang="en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8k Texture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ttrocento Sans"/>
              <a:buChar char="●"/>
            </a:pPr>
            <a:r>
              <a:rPr lang="en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Material in Unity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ttrocento Sans"/>
              <a:buChar char="●"/>
            </a:pPr>
            <a:r>
              <a:rPr lang="en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Flexibility in each model’s texture size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ttrocento Sans"/>
              <a:buChar char="●"/>
            </a:pPr>
            <a:r>
              <a:rPr lang="en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Greatly decreased batching means faster rendering speeds and no more dead laptops 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b70408d68_3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6b70408d68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d5a12f7d3_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cd5a12f7d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ec3443f21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6ec3443f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d060d95c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cd060d95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d649912b8_1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d649912b8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c759a00a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cc759a00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b70408d68_3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6b70408d68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1187d6055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1187d605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d0b1620fe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d0b1620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d649912b8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cd649912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eea5c041f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6eea5c04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eea5c041f_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6eea5c041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cd649912b8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cd649912b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d649912b8_2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d649912b8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a3d00de186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a3d00de18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b70408d68_3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b70408d68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d2a5a14df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d2a5a14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8853a413c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8853a413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b70408d68_3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b70408d68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d649912b8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d649912b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d649912b8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d649912b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1">
  <p:cSld name="TITLE_AND_TWO_COLUMNS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76" name="Google Shape;76;p12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2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  <a:endParaRPr b="1"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600"/>
              </a:spcBef>
              <a:spcAft>
                <a:spcPts val="0"/>
              </a:spcAft>
              <a:buSzPts val="1300"/>
              <a:buChar char="◉"/>
              <a:defRPr sz="13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600"/>
              </a:spcBef>
              <a:spcAft>
                <a:spcPts val="0"/>
              </a:spcAft>
              <a:buSzPts val="1300"/>
              <a:buChar char="◉"/>
              <a:defRPr sz="13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8" name="Google Shape;48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600"/>
              </a:spcBef>
              <a:spcAft>
                <a:spcPts val="0"/>
              </a:spcAft>
              <a:buSzPts val="1300"/>
              <a:buChar char="◉"/>
              <a:defRPr sz="13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5" name="Google Shape;55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600"/>
              </a:spcBef>
              <a:spcAft>
                <a:spcPts val="0"/>
              </a:spcAft>
              <a:buSzPts val="1300"/>
              <a:buChar char="◉"/>
              <a:defRPr sz="13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62" name="Google Shape;62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png"/><Relationship Id="rId11" Type="http://schemas.openxmlformats.org/officeDocument/2006/relationships/image" Target="../media/image19.png"/><Relationship Id="rId22" Type="http://schemas.openxmlformats.org/officeDocument/2006/relationships/image" Target="../media/image32.png"/><Relationship Id="rId10" Type="http://schemas.openxmlformats.org/officeDocument/2006/relationships/image" Target="../media/image63.png"/><Relationship Id="rId21" Type="http://schemas.openxmlformats.org/officeDocument/2006/relationships/image" Target="../media/image33.png"/><Relationship Id="rId13" Type="http://schemas.openxmlformats.org/officeDocument/2006/relationships/image" Target="../media/image25.png"/><Relationship Id="rId12" Type="http://schemas.openxmlformats.org/officeDocument/2006/relationships/image" Target="../media/image21.png"/><Relationship Id="rId23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17.png"/><Relationship Id="rId9" Type="http://schemas.openxmlformats.org/officeDocument/2006/relationships/image" Target="../media/image58.png"/><Relationship Id="rId15" Type="http://schemas.openxmlformats.org/officeDocument/2006/relationships/image" Target="../media/image27.jpg"/><Relationship Id="rId14" Type="http://schemas.openxmlformats.org/officeDocument/2006/relationships/image" Target="../media/image24.jpg"/><Relationship Id="rId17" Type="http://schemas.openxmlformats.org/officeDocument/2006/relationships/image" Target="../media/image26.png"/><Relationship Id="rId16" Type="http://schemas.openxmlformats.org/officeDocument/2006/relationships/image" Target="../media/image72.png"/><Relationship Id="rId5" Type="http://schemas.openxmlformats.org/officeDocument/2006/relationships/image" Target="../media/image11.png"/><Relationship Id="rId19" Type="http://schemas.openxmlformats.org/officeDocument/2006/relationships/image" Target="../media/image23.png"/><Relationship Id="rId6" Type="http://schemas.openxmlformats.org/officeDocument/2006/relationships/image" Target="../media/image16.png"/><Relationship Id="rId18" Type="http://schemas.openxmlformats.org/officeDocument/2006/relationships/image" Target="../media/image22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jp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5" Type="http://schemas.openxmlformats.org/officeDocument/2006/relationships/image" Target="../media/image50.jpg"/><Relationship Id="rId6" Type="http://schemas.openxmlformats.org/officeDocument/2006/relationships/image" Target="../media/image34.gif"/><Relationship Id="rId7" Type="http://schemas.openxmlformats.org/officeDocument/2006/relationships/image" Target="../media/image31.png"/><Relationship Id="rId8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101.png"/><Relationship Id="rId5" Type="http://schemas.openxmlformats.org/officeDocument/2006/relationships/image" Target="../media/image104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3" Type="http://schemas.openxmlformats.org/officeDocument/2006/relationships/image" Target="../media/image51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Relationship Id="rId15" Type="http://schemas.openxmlformats.org/officeDocument/2006/relationships/image" Target="../media/image66.png"/><Relationship Id="rId14" Type="http://schemas.openxmlformats.org/officeDocument/2006/relationships/image" Target="../media/image55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8.png"/><Relationship Id="rId8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8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Relationship Id="rId7" Type="http://schemas.openxmlformats.org/officeDocument/2006/relationships/image" Target="../media/image62.png"/><Relationship Id="rId8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png"/><Relationship Id="rId4" Type="http://schemas.openxmlformats.org/officeDocument/2006/relationships/image" Target="../media/image76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80.png"/><Relationship Id="rId13" Type="http://schemas.openxmlformats.org/officeDocument/2006/relationships/image" Target="../media/image87.jpg"/><Relationship Id="rId12" Type="http://schemas.openxmlformats.org/officeDocument/2006/relationships/hyperlink" Target="http://drive.google.com/file/d/1NjesAn4q3KbyrlZpeJYNTXSCxCtD_M4P/view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9" Type="http://schemas.openxmlformats.org/officeDocument/2006/relationships/image" Target="../media/image74.png"/><Relationship Id="rId15" Type="http://schemas.openxmlformats.org/officeDocument/2006/relationships/image" Target="../media/image81.jpg"/><Relationship Id="rId14" Type="http://schemas.openxmlformats.org/officeDocument/2006/relationships/hyperlink" Target="http://drive.google.com/file/d/1CqT70_Gmj7Q0bpJbxj0MDFZJqGEptL30/view" TargetMode="External"/><Relationship Id="rId17" Type="http://schemas.openxmlformats.org/officeDocument/2006/relationships/image" Target="../media/image93.jpg"/><Relationship Id="rId16" Type="http://schemas.openxmlformats.org/officeDocument/2006/relationships/hyperlink" Target="http://drive.google.com/file/d/1xDbOVBowKZVnl_3rXAl6zfQJiyhf4nFS/view" TargetMode="External"/><Relationship Id="rId5" Type="http://schemas.openxmlformats.org/officeDocument/2006/relationships/image" Target="../media/image85.png"/><Relationship Id="rId6" Type="http://schemas.openxmlformats.org/officeDocument/2006/relationships/image" Target="../media/image83.png"/><Relationship Id="rId18" Type="http://schemas.openxmlformats.org/officeDocument/2006/relationships/image" Target="../media/image89.png"/><Relationship Id="rId7" Type="http://schemas.openxmlformats.org/officeDocument/2006/relationships/image" Target="../media/image91.png"/><Relationship Id="rId8" Type="http://schemas.openxmlformats.org/officeDocument/2006/relationships/image" Target="../media/image7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Rmg4wIoOPtu7MkQOPug7aKENIDsOQw0a/view" TargetMode="External"/><Relationship Id="rId4" Type="http://schemas.openxmlformats.org/officeDocument/2006/relationships/image" Target="../media/image75.png"/><Relationship Id="rId5" Type="http://schemas.openxmlformats.org/officeDocument/2006/relationships/hyperlink" Target="http://drive.google.com/file/d/1kLkwFxtrQjYPl-VqhFeaPilQ8aovMVSe/view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moT7VkoeTDu7GxxB-78_ifFto3tVMNBc/view" TargetMode="External"/><Relationship Id="rId4" Type="http://schemas.openxmlformats.org/officeDocument/2006/relationships/image" Target="../media/image75.png"/><Relationship Id="rId5" Type="http://schemas.openxmlformats.org/officeDocument/2006/relationships/hyperlink" Target="http://drive.google.com/file/d/1ywjRUCKyox3oWOU203hbzKZ3bCUkR60p/view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V-ZOqEeAf4eu2Yua2w_E9ZkWvHaxp6e_/view" TargetMode="External"/><Relationship Id="rId4" Type="http://schemas.openxmlformats.org/officeDocument/2006/relationships/image" Target="../media/image75.png"/><Relationship Id="rId5" Type="http://schemas.openxmlformats.org/officeDocument/2006/relationships/hyperlink" Target="http://drive.google.com/file/d/1Z6Wm2VQAdvtKeKY75WVNPXCDIX1juK_x/view" TargetMode="External"/><Relationship Id="rId6" Type="http://schemas.openxmlformats.org/officeDocument/2006/relationships/hyperlink" Target="http://drive.google.com/file/d/12bClIWt6BZKQeKjNxyg11E3a47MPEI68/view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7.png"/><Relationship Id="rId4" Type="http://schemas.openxmlformats.org/officeDocument/2006/relationships/image" Target="../media/image94.png"/><Relationship Id="rId5" Type="http://schemas.openxmlformats.org/officeDocument/2006/relationships/image" Target="../media/image84.png"/><Relationship Id="rId6" Type="http://schemas.openxmlformats.org/officeDocument/2006/relationships/image" Target="../media/image88.png"/><Relationship Id="rId7" Type="http://schemas.openxmlformats.org/officeDocument/2006/relationships/image" Target="../media/image8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openxmlformats.org/officeDocument/2006/relationships/image" Target="../media/image102.png"/><Relationship Id="rId6" Type="http://schemas.openxmlformats.org/officeDocument/2006/relationships/image" Target="../media/image9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6.gif"/><Relationship Id="rId4" Type="http://schemas.openxmlformats.org/officeDocument/2006/relationships/image" Target="../media/image105.gif"/><Relationship Id="rId5" Type="http://schemas.openxmlformats.org/officeDocument/2006/relationships/image" Target="../media/image10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075" y="2534125"/>
            <a:ext cx="1971850" cy="19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775" y="2372200"/>
            <a:ext cx="2133775" cy="21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0288" y="283100"/>
            <a:ext cx="7043425" cy="24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Design</a:t>
            </a:r>
            <a:endParaRPr/>
          </a:p>
        </p:txBody>
      </p:sp>
      <p:sp>
        <p:nvSpPr>
          <p:cNvPr id="167" name="Google Shape;167;p22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Orchards, crop fields, valleys, teleporters</a:t>
            </a:r>
            <a:endParaRPr/>
          </a:p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22"/>
          <p:cNvGrpSpPr/>
          <p:nvPr/>
        </p:nvGrpSpPr>
        <p:grpSpPr>
          <a:xfrm>
            <a:off x="1250994" y="2425683"/>
            <a:ext cx="292669" cy="292137"/>
            <a:chOff x="2583100" y="2973775"/>
            <a:chExt cx="461550" cy="437200"/>
          </a:xfrm>
        </p:grpSpPr>
        <p:sp>
          <p:nvSpPr>
            <p:cNvPr id="170" name="Google Shape;170;p22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Design Overview</a:t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entire level was recreated from scratch, using a new terrain layout, texture, and flora along with an overhauled shader.</a:t>
            </a:r>
            <a:endParaRPr/>
          </a:p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3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Andrew Mires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50" y="2967611"/>
            <a:ext cx="2857501" cy="178223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400" y="2967600"/>
            <a:ext cx="3083558" cy="1782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Design Overview</a:t>
            </a:r>
            <a:endParaRPr/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4"/>
          <p:cNvSpPr txBox="1"/>
          <p:nvPr>
            <p:ph idx="3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Andrew Mires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50" y="1714038"/>
            <a:ext cx="4077725" cy="23568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246" y="1714050"/>
            <a:ext cx="4252003" cy="23568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3249" y="1683589"/>
            <a:ext cx="4252001" cy="241780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Team</a:t>
            </a:r>
            <a:endParaRPr/>
          </a:p>
        </p:txBody>
      </p:sp>
      <p:sp>
        <p:nvSpPr>
          <p:cNvPr id="197" name="Google Shape;197;p25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Rabbits, rocks, whimsical environment models</a:t>
            </a:r>
            <a:endParaRPr/>
          </a:p>
        </p:txBody>
      </p:sp>
      <p:sp>
        <p:nvSpPr>
          <p:cNvPr id="198" name="Google Shape;198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9" name="Google Shape;199;p25"/>
          <p:cNvGrpSpPr/>
          <p:nvPr/>
        </p:nvGrpSpPr>
        <p:grpSpPr>
          <a:xfrm>
            <a:off x="1250994" y="2425683"/>
            <a:ext cx="292669" cy="292137"/>
            <a:chOff x="2583100" y="2973775"/>
            <a:chExt cx="461550" cy="437200"/>
          </a:xfrm>
        </p:grpSpPr>
        <p:sp>
          <p:nvSpPr>
            <p:cNvPr id="200" name="Google Shape;200;p25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Overview</a:t>
            </a:r>
            <a:endParaRPr/>
          </a:p>
        </p:txBody>
      </p:sp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1381250" y="1616475"/>
            <a:ext cx="67980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Create concept art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Develop characters and environment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Focus on visual design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"/>
              <a:t>Make models and animations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Pivot towards lower poly models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Visually leverage the custom shader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Establish the visual identity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Optimizing textures and materials</a:t>
            </a:r>
            <a:endParaRPr/>
          </a:p>
        </p:txBody>
      </p:sp>
      <p:sp>
        <p:nvSpPr>
          <p:cNvPr id="209" name="Google Shape;209;p26"/>
          <p:cNvSpPr txBox="1"/>
          <p:nvPr>
            <p:ph idx="2" type="body"/>
          </p:nvPr>
        </p:nvSpPr>
        <p:spPr>
          <a:xfrm>
            <a:off x="0" y="4749850"/>
            <a:ext cx="285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Blank Slate, Journey of Unknown &amp; Unbound</a:t>
            </a:r>
            <a:endParaRPr i="1"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451" y="2792525"/>
            <a:ext cx="3427232" cy="20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Bridget Kurr</a:t>
            </a:r>
            <a:endParaRPr/>
          </a:p>
        </p:txBody>
      </p:sp>
      <p:sp>
        <p:nvSpPr>
          <p:cNvPr id="216" name="Google Shape;216;p27"/>
          <p:cNvSpPr txBox="1"/>
          <p:nvPr>
            <p:ph type="title"/>
          </p:nvPr>
        </p:nvSpPr>
        <p:spPr>
          <a:xfrm>
            <a:off x="1381250" y="896100"/>
            <a:ext cx="43491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r>
              <a:rPr lang="en"/>
              <a:t> Overview - Concept Art and Inspiration</a:t>
            </a:r>
            <a:endParaRPr/>
          </a:p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4100"/>
            <a:ext cx="3315726" cy="14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5900" y="1257000"/>
            <a:ext cx="4020025" cy="21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349" y="2936824"/>
            <a:ext cx="3357837" cy="15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9169" y="3434883"/>
            <a:ext cx="3357826" cy="1569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Overview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Characters and Environment</a:t>
            </a:r>
            <a:endParaRPr/>
          </a:p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266025" y="1616475"/>
            <a:ext cx="27849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◉"/>
            </a:pPr>
            <a:r>
              <a:rPr lang="en" sz="1200"/>
              <a:t>Progression from exploration to committing to low poly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◉"/>
            </a:pPr>
            <a:r>
              <a:rPr lang="en" sz="1200"/>
              <a:t>Utilized texture atlas to improve batching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1 8k Texture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1 Material in Unity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Flexibility in each model’s texture size</a:t>
            </a:r>
            <a:endParaRPr sz="12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200"/>
              <a:t>Greatly decreased batching means faster rendering speeds and no more dead laptops</a:t>
            </a:r>
            <a:r>
              <a:rPr lang="en" sz="1300"/>
              <a:t> </a:t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8" name="Google Shape;228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8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Bridget Kurr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 b="16384" l="5053" r="13166" t="21410"/>
          <a:stretch/>
        </p:blipFill>
        <p:spPr>
          <a:xfrm>
            <a:off x="5137405" y="1440559"/>
            <a:ext cx="1255603" cy="66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4">
            <a:alphaModFix/>
          </a:blip>
          <a:srcRect b="0" l="0" r="43646" t="46302"/>
          <a:stretch/>
        </p:blipFill>
        <p:spPr>
          <a:xfrm>
            <a:off x="4233372" y="1430475"/>
            <a:ext cx="653107" cy="8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5">
            <a:alphaModFix/>
          </a:blip>
          <a:srcRect b="52362" l="0" r="69431" t="0"/>
          <a:stretch/>
        </p:blipFill>
        <p:spPr>
          <a:xfrm>
            <a:off x="3782380" y="1402075"/>
            <a:ext cx="403724" cy="74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401" y="1404697"/>
            <a:ext cx="403730" cy="73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1500" y="4009450"/>
            <a:ext cx="499424" cy="33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2375" y="2246117"/>
            <a:ext cx="1255615" cy="67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9">
            <a:alphaModFix/>
          </a:blip>
          <a:srcRect b="4942" l="37700" r="27889" t="0"/>
          <a:stretch/>
        </p:blipFill>
        <p:spPr>
          <a:xfrm>
            <a:off x="5202374" y="2180840"/>
            <a:ext cx="550987" cy="80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10">
            <a:alphaModFix/>
          </a:blip>
          <a:srcRect b="4942" l="36812" r="42902" t="0"/>
          <a:stretch/>
        </p:blipFill>
        <p:spPr>
          <a:xfrm>
            <a:off x="5575929" y="2180840"/>
            <a:ext cx="304118" cy="80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25519" y="1404707"/>
            <a:ext cx="1566856" cy="73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69256" y="2180847"/>
            <a:ext cx="732419" cy="80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90874" y="2208005"/>
            <a:ext cx="432898" cy="74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14">
            <a:alphaModFix/>
          </a:blip>
          <a:srcRect b="22390" l="6408" r="68328" t="26513"/>
          <a:stretch/>
        </p:blipFill>
        <p:spPr>
          <a:xfrm>
            <a:off x="3865815" y="3087621"/>
            <a:ext cx="488992" cy="75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464691" y="3471436"/>
            <a:ext cx="419779" cy="29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 rotWithShape="1">
          <a:blip r:embed="rId14">
            <a:alphaModFix/>
          </a:blip>
          <a:srcRect b="22736" l="35888" r="35877" t="24252"/>
          <a:stretch/>
        </p:blipFill>
        <p:spPr>
          <a:xfrm>
            <a:off x="4322639" y="3073411"/>
            <a:ext cx="546523" cy="787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14">
            <a:alphaModFix/>
          </a:blip>
          <a:srcRect b="23531" l="65603" r="7647" t="23457"/>
          <a:stretch/>
        </p:blipFill>
        <p:spPr>
          <a:xfrm>
            <a:off x="4820957" y="3059190"/>
            <a:ext cx="517754" cy="787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10466" y="3059190"/>
            <a:ext cx="1104034" cy="62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47779" y="3034151"/>
            <a:ext cx="791174" cy="67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12475" y="4009450"/>
            <a:ext cx="484370" cy="63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398074" y="4009450"/>
            <a:ext cx="442107" cy="6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955824" y="4009450"/>
            <a:ext cx="423501" cy="63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667199" y="3923513"/>
            <a:ext cx="653101" cy="80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690650" y="3932313"/>
            <a:ext cx="791173" cy="79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811738" y="3932326"/>
            <a:ext cx="791173" cy="79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Rabbit Village, Character Animations, and more!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220750" y="1651075"/>
            <a:ext cx="28575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Did concept art for 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Worked on the Rabbit house models for an entire semester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Made animations for the rabbits and rocks.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Made a “photo booth” for the inventory sprites.</a:t>
            </a:r>
            <a:endParaRPr/>
          </a:p>
        </p:txBody>
      </p:sp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9"/>
          <p:cNvSpPr txBox="1"/>
          <p:nvPr>
            <p:ph idx="4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Ava Fritts</a:t>
            </a:r>
            <a:endParaRPr/>
          </a:p>
        </p:txBody>
      </p:sp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350" y="1473625"/>
            <a:ext cx="2201027" cy="172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638" y="4138525"/>
            <a:ext cx="717659" cy="6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911" y="3339400"/>
            <a:ext cx="2945879" cy="16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3350" y="3257025"/>
            <a:ext cx="2141431" cy="17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7">
            <a:alphaModFix/>
          </a:blip>
          <a:srcRect b="0" l="0" r="47318" t="0"/>
          <a:stretch/>
        </p:blipFill>
        <p:spPr>
          <a:xfrm>
            <a:off x="7100575" y="1473625"/>
            <a:ext cx="1115224" cy="172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7476" y="4035025"/>
            <a:ext cx="498101" cy="6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 rotWithShape="1">
          <a:blip r:embed="rId9">
            <a:alphaModFix/>
          </a:blip>
          <a:srcRect b="28713" l="39377" r="17168" t="0"/>
          <a:stretch/>
        </p:blipFill>
        <p:spPr>
          <a:xfrm>
            <a:off x="5409475" y="1473623"/>
            <a:ext cx="1626000" cy="15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UI, Models, Terrain Textures</a:t>
            </a:r>
            <a:endParaRPr/>
          </a:p>
        </p:txBody>
      </p:sp>
      <p:sp>
        <p:nvSpPr>
          <p:cNvPr id="273" name="Google Shape;273;p30"/>
          <p:cNvSpPr txBox="1"/>
          <p:nvPr>
            <p:ph idx="1" type="body"/>
          </p:nvPr>
        </p:nvSpPr>
        <p:spPr>
          <a:xfrm>
            <a:off x="894075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UI Design</a:t>
            </a:r>
            <a:endParaRPr sz="1500"/>
          </a:p>
        </p:txBody>
      </p:sp>
      <p:sp>
        <p:nvSpPr>
          <p:cNvPr id="274" name="Google Shape;274;p30"/>
          <p:cNvSpPr txBox="1"/>
          <p:nvPr>
            <p:ph idx="2" type="body"/>
          </p:nvPr>
        </p:nvSpPr>
        <p:spPr>
          <a:xfrm>
            <a:off x="33906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Abandoned Lab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&amp; </a:t>
            </a:r>
            <a:r>
              <a:rPr lang="en" sz="1500"/>
              <a:t>Tree Models</a:t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5" name="Google Shape;275;p30"/>
          <p:cNvSpPr txBox="1"/>
          <p:nvPr>
            <p:ph idx="3" type="body"/>
          </p:nvPr>
        </p:nvSpPr>
        <p:spPr>
          <a:xfrm>
            <a:off x="5915936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Seamless Terrain Textures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0"/>
          <p:cNvSpPr txBox="1"/>
          <p:nvPr>
            <p:ph idx="4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Andrew Mires</a:t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061" y="2412775"/>
            <a:ext cx="2144390" cy="12146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075" y="2351600"/>
            <a:ext cx="2376850" cy="13369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629" y="2186075"/>
            <a:ext cx="875284" cy="875284"/>
          </a:xfrm>
          <a:prstGeom prst="rect">
            <a:avLst/>
          </a:prstGeom>
          <a:noFill/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5301" y="3139078"/>
            <a:ext cx="875284" cy="875284"/>
          </a:xfrm>
          <a:prstGeom prst="rect">
            <a:avLst/>
          </a:prstGeom>
          <a:noFill/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7624" y="4092090"/>
            <a:ext cx="875284" cy="875284"/>
          </a:xfrm>
          <a:prstGeom prst="rect">
            <a:avLst/>
          </a:prstGeom>
          <a:noFill/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2996" y="4092088"/>
            <a:ext cx="875284" cy="875284"/>
          </a:xfrm>
          <a:prstGeom prst="rect">
            <a:avLst/>
          </a:prstGeom>
          <a:noFill/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02992" y="2186072"/>
            <a:ext cx="875284" cy="875284"/>
          </a:xfrm>
          <a:prstGeom prst="rect">
            <a:avLst/>
          </a:prstGeom>
          <a:noFill/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7050" y="3752721"/>
            <a:ext cx="2144390" cy="12146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Dialogue Icons!</a:t>
            </a:r>
            <a:endParaRPr/>
          </a:p>
        </p:txBody>
      </p:sp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1"/>
          <p:cNvSpPr txBox="1"/>
          <p:nvPr>
            <p:ph idx="4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Haley Kelly </a:t>
            </a:r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50" y="2637050"/>
            <a:ext cx="1234225" cy="11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4106"/>
            <a:ext cx="1409950" cy="12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0775" y="1331688"/>
            <a:ext cx="1234224" cy="110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549" y="3353650"/>
            <a:ext cx="1139925" cy="10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8825" y="1402625"/>
            <a:ext cx="1155790" cy="10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3093" y="2304320"/>
            <a:ext cx="1314775" cy="11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5646" y="1274785"/>
            <a:ext cx="1361450" cy="12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1675" y="1274788"/>
            <a:ext cx="1361450" cy="122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92947" y="2684125"/>
            <a:ext cx="1481751" cy="13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51741" y="3587819"/>
            <a:ext cx="1409950" cy="12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38724" y="2197812"/>
            <a:ext cx="1361450" cy="122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47748" y="3587821"/>
            <a:ext cx="1540401" cy="138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67025" y="3807615"/>
            <a:ext cx="1361450" cy="122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Project Overview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Narrative Team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Level Design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Design Team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Audio Team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Development Team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Playtesting </a:t>
            </a:r>
            <a:endParaRPr/>
          </a:p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0" y="4749850"/>
            <a:ext cx="285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Blank Slate, Journey of Unknown &amp; Unbound</a:t>
            </a:r>
            <a:endParaRPr i="1"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800" y="1410388"/>
            <a:ext cx="1702825" cy="232271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Shader, Procedural Trees, Models, Goat</a:t>
            </a:r>
            <a:endParaRPr/>
          </a:p>
        </p:txBody>
      </p:sp>
      <p:sp>
        <p:nvSpPr>
          <p:cNvPr id="312" name="Google Shape;312;p3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2"/>
          <p:cNvSpPr txBox="1"/>
          <p:nvPr>
            <p:ph idx="4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Zoe Delap</a:t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50" y="1864075"/>
            <a:ext cx="2063550" cy="20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51" y="3958721"/>
            <a:ext cx="2063551" cy="69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4675" y="1788100"/>
            <a:ext cx="1415825" cy="131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4675" y="2946000"/>
            <a:ext cx="3299576" cy="21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0500" y="2072902"/>
            <a:ext cx="1475449" cy="7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6250" y="1815676"/>
            <a:ext cx="2334000" cy="64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41613" y="3233593"/>
            <a:ext cx="1761100" cy="10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34812" y="2521325"/>
            <a:ext cx="1475425" cy="90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41623" y="4054250"/>
            <a:ext cx="2208977" cy="9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Models</a:t>
            </a:r>
            <a:endParaRPr/>
          </a:p>
        </p:txBody>
      </p:sp>
      <p:sp>
        <p:nvSpPr>
          <p:cNvPr id="328" name="Google Shape;328;p33"/>
          <p:cNvSpPr txBox="1"/>
          <p:nvPr>
            <p:ph idx="1" type="body"/>
          </p:nvPr>
        </p:nvSpPr>
        <p:spPr>
          <a:xfrm>
            <a:off x="265075" y="1627450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329" name="Google Shape;329;p33"/>
          <p:cNvSpPr txBox="1"/>
          <p:nvPr>
            <p:ph idx="2" type="body"/>
          </p:nvPr>
        </p:nvSpPr>
        <p:spPr>
          <a:xfrm>
            <a:off x="6723437" y="119592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Most of my work was on the narrative</a:t>
            </a:r>
            <a:endParaRPr/>
          </a:p>
        </p:txBody>
      </p:sp>
      <p:sp>
        <p:nvSpPr>
          <p:cNvPr id="330" name="Google Shape;330;p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33"/>
          <p:cNvSpPr txBox="1"/>
          <p:nvPr>
            <p:ph idx="4" type="body"/>
          </p:nvPr>
        </p:nvSpPr>
        <p:spPr>
          <a:xfrm>
            <a:off x="0" y="4646350"/>
            <a:ext cx="3021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William Gulick </a:t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75" y="2187126"/>
            <a:ext cx="2843050" cy="2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500" y="2904500"/>
            <a:ext cx="1918075" cy="20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947" y="1975417"/>
            <a:ext cx="2334000" cy="294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3151" y="896100"/>
            <a:ext cx="660225" cy="19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>
            <p:ph type="title"/>
          </p:nvPr>
        </p:nvSpPr>
        <p:spPr>
          <a:xfrm>
            <a:off x="1381250" y="896100"/>
            <a:ext cx="38688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Modeling, UVs, Texturing, Animation, and Continuity</a:t>
            </a:r>
            <a:endParaRPr/>
          </a:p>
        </p:txBody>
      </p:sp>
      <p:sp>
        <p:nvSpPr>
          <p:cNvPr id="341" name="Google Shape;341;p3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34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Bridget Kurr</a:t>
            </a:r>
            <a:endParaRPr/>
          </a:p>
        </p:txBody>
      </p:sp>
      <p:pic>
        <p:nvPicPr>
          <p:cNvPr id="343" name="Google Shape;3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574" y="1784827"/>
            <a:ext cx="1534044" cy="110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224" y="3052695"/>
            <a:ext cx="2655394" cy="139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5">
            <a:alphaModFix/>
          </a:blip>
          <a:srcRect b="30858" l="20025" r="31060" t="0"/>
          <a:stretch/>
        </p:blipFill>
        <p:spPr>
          <a:xfrm>
            <a:off x="2086819" y="3052694"/>
            <a:ext cx="1730071" cy="1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4"/>
          <p:cNvPicPr preferRelativeResize="0"/>
          <p:nvPr/>
        </p:nvPicPr>
        <p:blipFill rotWithShape="1">
          <a:blip r:embed="rId6">
            <a:alphaModFix/>
          </a:blip>
          <a:srcRect b="0" l="11589" r="5450" t="0"/>
          <a:stretch/>
        </p:blipFill>
        <p:spPr>
          <a:xfrm>
            <a:off x="4000697" y="3052691"/>
            <a:ext cx="1832727" cy="139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382" y="2669900"/>
            <a:ext cx="519291" cy="51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4031" y="2635812"/>
            <a:ext cx="519291" cy="51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777" y="3280588"/>
            <a:ext cx="1038551" cy="10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627" y="1815100"/>
            <a:ext cx="633400" cy="6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6455" y="1883245"/>
            <a:ext cx="405020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 title="Player Idle - Made with Clipchamp_1713418877136.mp4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81597" y="1784840"/>
            <a:ext cx="1501675" cy="112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4" title="Player EarGrow - Made with Clipchamp_1713419012438.mp4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27391" y="1784838"/>
            <a:ext cx="1501685" cy="11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4" title="PlayerRun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94909" y="1784835"/>
            <a:ext cx="1501666" cy="11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85500" y="1982095"/>
            <a:ext cx="1038550" cy="83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Team</a:t>
            </a:r>
            <a:endParaRPr/>
          </a:p>
        </p:txBody>
      </p:sp>
      <p:sp>
        <p:nvSpPr>
          <p:cNvPr id="361" name="Google Shape;361;p35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 Hear!</a:t>
            </a:r>
            <a:endParaRPr/>
          </a:p>
        </p:txBody>
      </p:sp>
      <p:sp>
        <p:nvSpPr>
          <p:cNvPr id="362" name="Google Shape;362;p3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3" name="Google Shape;363;p35"/>
          <p:cNvGrpSpPr/>
          <p:nvPr/>
        </p:nvGrpSpPr>
        <p:grpSpPr>
          <a:xfrm>
            <a:off x="1250994" y="2425683"/>
            <a:ext cx="292669" cy="292137"/>
            <a:chOff x="2583100" y="2973775"/>
            <a:chExt cx="461550" cy="437200"/>
          </a:xfrm>
        </p:grpSpPr>
        <p:sp>
          <p:nvSpPr>
            <p:cNvPr id="364" name="Google Shape;364;p35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Overview</a:t>
            </a:r>
            <a:endParaRPr/>
          </a:p>
        </p:txBody>
      </p:sp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1381250" y="1591045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Part of interdisciplinary collaboration between CSG, Music, and Film School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Composing a dynamic music environment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Ambient soundscape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Player Interaction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NPC SFX and Voices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Composing -&gt; Programming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36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Professor Joshua Lowery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</a:t>
            </a:r>
            <a:r>
              <a:rPr lang="en"/>
              <a:t>and Additions</a:t>
            </a:r>
            <a:endParaRPr/>
          </a:p>
        </p:txBody>
      </p:sp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784150" y="1616475"/>
            <a:ext cx="80409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Composed the music for the opening and Oracle cutscene</a:t>
            </a:r>
            <a:endParaRPr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/>
              <a:t>Updated out-of-date music colliders to match new positions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/>
              <a:t>Updated music region transitions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/>
              <a:t>Updated item throw, item drop, item pickup sounds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/>
              <a:t>Added volume, sound effect, music volume controls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Added o</a:t>
            </a:r>
            <a:r>
              <a:rPr lang="en" sz="2200"/>
              <a:t>pening c</a:t>
            </a:r>
            <a:r>
              <a:rPr lang="en" sz="2200"/>
              <a:t>utscene music to Oracle cutscene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Added b</a:t>
            </a:r>
            <a:r>
              <a:rPr lang="en" sz="2200"/>
              <a:t>attle music logic to enemies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/>
              <a:t>New item equip and game loading sounds</a:t>
            </a:r>
            <a:endParaRPr sz="2200"/>
          </a:p>
        </p:txBody>
      </p:sp>
      <p:sp>
        <p:nvSpPr>
          <p:cNvPr id="380" name="Google Shape;380;p3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37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Haiying Zeng</a:t>
            </a:r>
            <a:endParaRPr/>
          </a:p>
        </p:txBody>
      </p:sp>
      <p:pic>
        <p:nvPicPr>
          <p:cNvPr id="382" name="Google Shape;382;p37" title="pageturn-102978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75" y="32887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 title="LevelUp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75" y="2538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Footsteps</a:t>
            </a:r>
            <a:endParaRPr/>
          </a:p>
        </p:txBody>
      </p:sp>
      <p:sp>
        <p:nvSpPr>
          <p:cNvPr id="389" name="Google Shape;389;p38"/>
          <p:cNvSpPr txBox="1"/>
          <p:nvPr>
            <p:ph idx="1" type="body"/>
          </p:nvPr>
        </p:nvSpPr>
        <p:spPr>
          <a:xfrm>
            <a:off x="784150" y="1616475"/>
            <a:ext cx="80409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●"/>
            </a:pPr>
            <a:r>
              <a:rPr lang="en" sz="1700"/>
              <a:t>Created footstep and landing SFX for different materials (grass, rock, sand, etc.)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●"/>
            </a:pPr>
            <a:r>
              <a:rPr lang="en" sz="1700"/>
              <a:t>Added Wwise call for random container to randomize each SFX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●"/>
            </a:pPr>
            <a:r>
              <a:rPr lang="en" sz="1700"/>
              <a:t>Added state group for terrain toggle to switch between “Terrain”, “Wood”, and “Water” depending on where the player is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●"/>
            </a:pPr>
            <a:r>
              <a:rPr lang="en" sz="1700"/>
              <a:t>Added collider onto wooden bridge to call “Wood” state for wood footstep sfx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●"/>
            </a:pPr>
            <a:r>
              <a:rPr lang="en" sz="1700"/>
              <a:t>Added the animation event to the prefabs for the player armature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●"/>
            </a:pPr>
            <a:r>
              <a:rPr lang="en" sz="1700"/>
              <a:t>Created script for rabbit NPC footsteps and added to all their prefabs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●"/>
            </a:pPr>
            <a:r>
              <a:rPr lang="en" sz="1700"/>
              <a:t>Added 3d spatialized footsteps for rabbit NPC in Wwise depending on player’s orientation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Composed the Music for the Rock Village</a:t>
            </a:r>
            <a:endParaRPr sz="1700"/>
          </a:p>
        </p:txBody>
      </p:sp>
      <p:sp>
        <p:nvSpPr>
          <p:cNvPr id="390" name="Google Shape;390;p3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38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Annette Lau</a:t>
            </a:r>
            <a:endParaRPr/>
          </a:p>
        </p:txBody>
      </p:sp>
      <p:pic>
        <p:nvPicPr>
          <p:cNvPr id="392" name="Google Shape;392;p38" title="Footsteps_Wood01_1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75" y="34348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8" title="Footsteps_SandGravel01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75" y="27177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NPC </a:t>
            </a:r>
            <a:r>
              <a:rPr lang="en"/>
              <a:t>Dialogue</a:t>
            </a:r>
            <a:endParaRPr/>
          </a:p>
        </p:txBody>
      </p:sp>
      <p:sp>
        <p:nvSpPr>
          <p:cNvPr id="399" name="Google Shape;399;p39"/>
          <p:cNvSpPr txBox="1"/>
          <p:nvPr>
            <p:ph idx="1" type="body"/>
          </p:nvPr>
        </p:nvSpPr>
        <p:spPr>
          <a:xfrm>
            <a:off x="790200" y="1331700"/>
            <a:ext cx="83538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Composed the music for the rabbit village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Fixed</a:t>
            </a:r>
            <a:r>
              <a:rPr lang="en" sz="1900"/>
              <a:t> inventory sounds and Wwise containers for UI sounds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Added sound effects to menu and map open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Recorded and age/audio mixed new rabbit/rock voices and emotions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Added Age, NPCtype, and emotion state group in Wwise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Added Age, NPCtype, and emotion switch group in Wwise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Added NPC voice prefabs using Wwise and programming team’s scripts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Added NPC voices for opening encounters and apple quest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00" name="Google Shape;400;p3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39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Blaine Grimes</a:t>
            </a:r>
            <a:endParaRPr/>
          </a:p>
        </p:txBody>
      </p:sp>
      <p:pic>
        <p:nvPicPr>
          <p:cNvPr id="402" name="Google Shape;402;p39" title="RabbitMad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50" y="36279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 title="RabbitSad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50" y="2869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9" title="RockVoice1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50" y="21108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Team</a:t>
            </a:r>
            <a:endParaRPr/>
          </a:p>
        </p:txBody>
      </p:sp>
      <p:sp>
        <p:nvSpPr>
          <p:cNvPr id="410" name="Google Shape;410;p40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Bugs, bugs, and more bugs</a:t>
            </a:r>
            <a:endParaRPr/>
          </a:p>
        </p:txBody>
      </p:sp>
      <p:sp>
        <p:nvSpPr>
          <p:cNvPr id="411" name="Google Shape;411;p4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2" name="Google Shape;412;p40"/>
          <p:cNvGrpSpPr/>
          <p:nvPr/>
        </p:nvGrpSpPr>
        <p:grpSpPr>
          <a:xfrm>
            <a:off x="1250994" y="2425683"/>
            <a:ext cx="292669" cy="292137"/>
            <a:chOff x="2583100" y="2973775"/>
            <a:chExt cx="461550" cy="437200"/>
          </a:xfrm>
        </p:grpSpPr>
        <p:sp>
          <p:nvSpPr>
            <p:cNvPr id="413" name="Google Shape;413;p4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</a:t>
            </a:r>
            <a:r>
              <a:rPr lang="en"/>
              <a:t>Overview</a:t>
            </a:r>
            <a:endParaRPr/>
          </a:p>
        </p:txBody>
      </p:sp>
      <p:sp>
        <p:nvSpPr>
          <p:cNvPr id="420" name="Google Shape;420;p4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Fighting</a:t>
            </a:r>
            <a:r>
              <a:rPr lang="en"/>
              <a:t> feature creep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Adapting 3rd party assets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Initial chaotic merge standards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Solidified goals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Protected main &amp; </a:t>
            </a:r>
            <a:r>
              <a:rPr lang="en"/>
              <a:t>required</a:t>
            </a:r>
            <a:r>
              <a:rPr lang="en"/>
              <a:t> Pull Requests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Panic sessions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Interconnected features</a:t>
            </a:r>
            <a:endParaRPr/>
          </a:p>
        </p:txBody>
      </p:sp>
      <p:sp>
        <p:nvSpPr>
          <p:cNvPr id="421" name="Google Shape;421;p4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1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Brennan Crowder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23-24 Production Course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75250" y="1638975"/>
            <a:ext cx="2334000" cy="31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1"/>
                </a:highlight>
              </a:rPr>
              <a:t>Project Leads</a:t>
            </a:r>
            <a:endParaRPr b="1"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Zoe Delap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Bridget Kurr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Brennan Crowder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Chris Burris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Akram Taghavi-Burris</a:t>
            </a:r>
            <a:endParaRPr sz="1600"/>
          </a:p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2555325" y="1638975"/>
            <a:ext cx="2334000" cy="31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1"/>
                </a:highlight>
              </a:rPr>
              <a:t>Development Teams</a:t>
            </a:r>
            <a:endParaRPr b="1"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Brennan Crowder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Jeremiah Underwood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Coleton Wheeler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Ben Krieger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William Gulick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Jacob Sharp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Haley Kelly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Zoe Delap</a:t>
            </a:r>
            <a:endParaRPr/>
          </a:p>
        </p:txBody>
      </p:sp>
      <p:sp>
        <p:nvSpPr>
          <p:cNvPr id="102" name="Google Shape;102;p15"/>
          <p:cNvSpPr txBox="1"/>
          <p:nvPr>
            <p:ph idx="3" type="body"/>
          </p:nvPr>
        </p:nvSpPr>
        <p:spPr>
          <a:xfrm>
            <a:off x="5027650" y="1638975"/>
            <a:ext cx="2334000" cy="31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1"/>
                </a:highlight>
              </a:rPr>
              <a:t>Design Team</a:t>
            </a:r>
            <a:endParaRPr b="1"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Bridget Kurr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Haley Kelly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Ava Fritts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Andrew Mires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Zoe Delap</a:t>
            </a:r>
            <a:endParaRPr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737200" y="1723050"/>
            <a:ext cx="3000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Audio </a:t>
            </a:r>
            <a:r>
              <a:rPr b="1" lang="en" sz="18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Team</a:t>
            </a:r>
            <a:endParaRPr b="1" sz="1800">
              <a:solidFill>
                <a:schemeClr val="dk1"/>
              </a:solidFill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Joshua Lowery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Haiying Zeng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Annette Lau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Blaine Grimes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0" y="4749850"/>
            <a:ext cx="285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Blank Slate, Journey of Unknown &amp; Unbound</a:t>
            </a:r>
            <a:endParaRPr i="1"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UI, Player, &amp; Quest Features</a:t>
            </a:r>
            <a:endParaRPr/>
          </a:p>
        </p:txBody>
      </p:sp>
      <p:sp>
        <p:nvSpPr>
          <p:cNvPr id="428" name="Google Shape;428;p42"/>
          <p:cNvSpPr txBox="1"/>
          <p:nvPr>
            <p:ph idx="1" type="body"/>
          </p:nvPr>
        </p:nvSpPr>
        <p:spPr>
          <a:xfrm>
            <a:off x="5148550" y="1534150"/>
            <a:ext cx="33123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Map Window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Outlines and PlayerApproach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Movement/Input Refactor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Abilities</a:t>
            </a:r>
            <a:endParaRPr sz="16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Mana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Jump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Stoneskin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Ram</a:t>
            </a:r>
            <a:endParaRPr sz="12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Quest scripts</a:t>
            </a:r>
            <a:endParaRPr sz="16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EnemyCounter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ItemManager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Etc</a:t>
            </a:r>
            <a:endParaRPr sz="12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Save System</a:t>
            </a:r>
            <a:endParaRPr sz="1600"/>
          </a:p>
        </p:txBody>
      </p:sp>
      <p:sp>
        <p:nvSpPr>
          <p:cNvPr id="429" name="Google Shape;429;p4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42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Jacob Sharp</a:t>
            </a:r>
            <a:endParaRPr/>
          </a:p>
        </p:txBody>
      </p:sp>
      <p:pic>
        <p:nvPicPr>
          <p:cNvPr id="431" name="Google Shape;4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4100"/>
            <a:ext cx="1275800" cy="12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2"/>
          <p:cNvPicPr preferRelativeResize="0"/>
          <p:nvPr/>
        </p:nvPicPr>
        <p:blipFill rotWithShape="1">
          <a:blip r:embed="rId4">
            <a:alphaModFix/>
          </a:blip>
          <a:srcRect b="0" l="9150" r="9150" t="0"/>
          <a:stretch/>
        </p:blipFill>
        <p:spPr>
          <a:xfrm>
            <a:off x="1614150" y="1685350"/>
            <a:ext cx="1644824" cy="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4925" y="1484100"/>
            <a:ext cx="1275799" cy="177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88" y="2906150"/>
            <a:ext cx="2576417" cy="14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2726" y="3410200"/>
            <a:ext cx="1728000" cy="13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 and Bug Fixes</a:t>
            </a:r>
            <a:endParaRPr/>
          </a:p>
        </p:txBody>
      </p:sp>
      <p:sp>
        <p:nvSpPr>
          <p:cNvPr id="441" name="Google Shape;441;p43"/>
          <p:cNvSpPr txBox="1"/>
          <p:nvPr>
            <p:ph idx="1" type="body"/>
          </p:nvPr>
        </p:nvSpPr>
        <p:spPr>
          <a:xfrm>
            <a:off x="5453350" y="1534150"/>
            <a:ext cx="33123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Custom item system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Tagging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Multiple use actions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Inventory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Item stacking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Hand slots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Two handed items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Interactables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Items, NPC’s, etc.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Bug Fixes from playtest notes</a:t>
            </a:r>
            <a:endParaRPr sz="1600"/>
          </a:p>
        </p:txBody>
      </p:sp>
      <p:sp>
        <p:nvSpPr>
          <p:cNvPr id="442" name="Google Shape;442;p4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43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Coleton Wheeler</a:t>
            </a:r>
            <a:endParaRPr/>
          </a:p>
        </p:txBody>
      </p:sp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00" y="1435774"/>
            <a:ext cx="2249750" cy="317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3"/>
          <p:cNvPicPr preferRelativeResize="0"/>
          <p:nvPr/>
        </p:nvPicPr>
        <p:blipFill rotWithShape="1">
          <a:blip r:embed="rId4">
            <a:alphaModFix/>
          </a:blip>
          <a:srcRect b="8227" l="0" r="5033" t="7900"/>
          <a:stretch/>
        </p:blipFill>
        <p:spPr>
          <a:xfrm>
            <a:off x="93600" y="3084250"/>
            <a:ext cx="1433625" cy="15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3"/>
          <p:cNvPicPr preferRelativeResize="0"/>
          <p:nvPr/>
        </p:nvPicPr>
        <p:blipFill rotWithShape="1">
          <a:blip r:embed="rId5">
            <a:alphaModFix/>
          </a:blip>
          <a:srcRect b="0" l="0" r="2391" t="0"/>
          <a:stretch/>
        </p:blipFill>
        <p:spPr>
          <a:xfrm>
            <a:off x="1551750" y="3084250"/>
            <a:ext cx="1399350" cy="15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3"/>
          <p:cNvPicPr preferRelativeResize="0"/>
          <p:nvPr/>
        </p:nvPicPr>
        <p:blipFill rotWithShape="1">
          <a:blip r:embed="rId6">
            <a:alphaModFix/>
          </a:blip>
          <a:srcRect b="0" l="0" r="388" t="0"/>
          <a:stretch/>
        </p:blipFill>
        <p:spPr>
          <a:xfrm>
            <a:off x="93600" y="1435788"/>
            <a:ext cx="2857500" cy="160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 AI</a:t>
            </a:r>
            <a:endParaRPr/>
          </a:p>
        </p:txBody>
      </p:sp>
      <p:sp>
        <p:nvSpPr>
          <p:cNvPr id="453" name="Google Shape;453;p44"/>
          <p:cNvSpPr txBox="1"/>
          <p:nvPr>
            <p:ph idx="1" type="body"/>
          </p:nvPr>
        </p:nvSpPr>
        <p:spPr>
          <a:xfrm>
            <a:off x="5453350" y="1534150"/>
            <a:ext cx="33123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1800"/>
              <a:t>Enemy AI can detect when the player enters their sightline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1800"/>
              <a:t>Enemy AI has three states: Idle, Follow, and Attack.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1800"/>
              <a:t>A zone can be designated where the enemies will not follow the player outside.</a:t>
            </a:r>
            <a:endParaRPr sz="2000"/>
          </a:p>
        </p:txBody>
      </p:sp>
      <p:sp>
        <p:nvSpPr>
          <p:cNvPr id="454" name="Google Shape;454;p4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44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Jeremiah Underwood</a:t>
            </a:r>
            <a:endParaRPr/>
          </a:p>
        </p:txBody>
      </p:sp>
      <p:pic>
        <p:nvPicPr>
          <p:cNvPr id="456" name="Google Shape;4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00" y="1484112"/>
            <a:ext cx="4003517" cy="300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 Area and Quest Implementations</a:t>
            </a:r>
            <a:endParaRPr/>
          </a:p>
        </p:txBody>
      </p:sp>
      <p:sp>
        <p:nvSpPr>
          <p:cNvPr id="462" name="Google Shape;462;p45"/>
          <p:cNvSpPr txBox="1"/>
          <p:nvPr>
            <p:ph idx="1" type="body"/>
          </p:nvPr>
        </p:nvSpPr>
        <p:spPr>
          <a:xfrm>
            <a:off x="823625" y="1534150"/>
            <a:ext cx="79419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1800"/>
              <a:t>Implemented Tutorial Area to teach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Movement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Quest Menu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Item Mechanics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Added feathered friends to game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Small bug fixes</a:t>
            </a:r>
            <a:endParaRPr sz="1800"/>
          </a:p>
        </p:txBody>
      </p:sp>
      <p:sp>
        <p:nvSpPr>
          <p:cNvPr id="463" name="Google Shape;463;p4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45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Zoe Delap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 &amp; Dialogue </a:t>
            </a:r>
            <a:r>
              <a:rPr lang="en"/>
              <a:t>Systems</a:t>
            </a:r>
            <a:endParaRPr/>
          </a:p>
        </p:txBody>
      </p:sp>
      <p:sp>
        <p:nvSpPr>
          <p:cNvPr id="470" name="Google Shape;470;p46"/>
          <p:cNvSpPr txBox="1"/>
          <p:nvPr>
            <p:ph idx="1" type="body"/>
          </p:nvPr>
        </p:nvSpPr>
        <p:spPr>
          <a:xfrm>
            <a:off x="5148550" y="1534150"/>
            <a:ext cx="36600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Utilized existing assets with modifications</a:t>
            </a:r>
            <a:endParaRPr sz="16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QuantumQuest and DialogueEditor</a:t>
            </a:r>
            <a:endParaRPr sz="13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Interact with other game systems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Individual quest implementations</a:t>
            </a:r>
            <a:endParaRPr sz="1600"/>
          </a:p>
        </p:txBody>
      </p:sp>
      <p:sp>
        <p:nvSpPr>
          <p:cNvPr id="471" name="Google Shape;471;p4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46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Benjamin Krieger</a:t>
            </a:r>
            <a:endParaRPr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 b="49155" l="0" r="0" t="0"/>
          <a:stretch/>
        </p:blipFill>
        <p:spPr>
          <a:xfrm>
            <a:off x="115500" y="1407900"/>
            <a:ext cx="4966398" cy="8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00" y="2394822"/>
            <a:ext cx="3312301" cy="232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tools &amp; Dialogue Anims</a:t>
            </a:r>
            <a:endParaRPr/>
          </a:p>
        </p:txBody>
      </p:sp>
      <p:sp>
        <p:nvSpPr>
          <p:cNvPr id="480" name="Google Shape;480;p47"/>
          <p:cNvSpPr txBox="1"/>
          <p:nvPr>
            <p:ph idx="1" type="body"/>
          </p:nvPr>
        </p:nvSpPr>
        <p:spPr>
          <a:xfrm>
            <a:off x="5582975" y="1616475"/>
            <a:ext cx="26079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 Menu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Cutscene Framework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Rabbit Emotions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Bug fixes</a:t>
            </a:r>
            <a:endParaRPr/>
          </a:p>
        </p:txBody>
      </p:sp>
      <p:sp>
        <p:nvSpPr>
          <p:cNvPr id="481" name="Google Shape;481;p4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47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Brennan Crowder</a:t>
            </a:r>
            <a:endParaRPr/>
          </a:p>
        </p:txBody>
      </p:sp>
      <p:pic>
        <p:nvPicPr>
          <p:cNvPr id="483" name="Google Shape;4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16" y="1481404"/>
            <a:ext cx="2325476" cy="14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 rotWithShape="1">
          <a:blip r:embed="rId4">
            <a:alphaModFix/>
          </a:blip>
          <a:srcRect b="0" l="13600" r="13709" t="0"/>
          <a:stretch/>
        </p:blipFill>
        <p:spPr>
          <a:xfrm>
            <a:off x="2914475" y="1481400"/>
            <a:ext cx="2708150" cy="28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00" y="3096750"/>
            <a:ext cx="2708149" cy="1478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Playtesting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◉"/>
            </a:pPr>
            <a:r>
              <a:rPr lang="en" sz="2000"/>
              <a:t>Player awakens in a whimsical valley and stumbles upon a village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They discover their ability to magically gain traits of the species in the world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Player gets to know the creatures of this universe and seeks to understand how they came to be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Use the teleporter to leave the valley, and then discover </a:t>
            </a:r>
            <a:r>
              <a:rPr lang="en" sz="2000"/>
              <a:t>the</a:t>
            </a:r>
            <a:r>
              <a:rPr lang="en" sz="2000"/>
              <a:t> wizards tower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Solve puzzles using abilities to remove the harmful fog from the tower</a:t>
            </a:r>
            <a:endParaRPr sz="2000"/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- Premise</a:t>
            </a:r>
            <a:endParaRPr/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0" y="4749850"/>
            <a:ext cx="285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Blank Slate, Journey of Unknown &amp; Unbound</a:t>
            </a:r>
            <a:endParaRPr i="1"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- Species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Rabbits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Appear in first 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Give player jump ability</a:t>
            </a:r>
            <a:endParaRPr/>
          </a:p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Stoneskin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Appear in first 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Give player stoneskin ability</a:t>
            </a:r>
            <a:endParaRPr/>
          </a:p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Goats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Will appear in final 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Give player ram ability</a:t>
            </a:r>
            <a:endParaRPr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063" y="3421974"/>
            <a:ext cx="2256378" cy="11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4">
            <a:alphaModFix/>
          </a:blip>
          <a:srcRect b="0" l="0" r="29863" t="0"/>
          <a:stretch/>
        </p:blipFill>
        <p:spPr>
          <a:xfrm>
            <a:off x="3830745" y="3421975"/>
            <a:ext cx="2303541" cy="11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3949" y="3421975"/>
            <a:ext cx="2058624" cy="11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0" y="4749850"/>
            <a:ext cx="285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Blank Slate, Journey of Unknown &amp; Unbound</a:t>
            </a:r>
            <a:endParaRPr i="1"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Narrative Team</a:t>
            </a:r>
            <a:endParaRPr/>
          </a:p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Rabbit folk, quests galore, magical ruins</a:t>
            </a:r>
            <a:endParaRPr/>
          </a:p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50994" y="2425683"/>
            <a:ext cx="292669" cy="292137"/>
            <a:chOff x="2583100" y="2973775"/>
            <a:chExt cx="461550" cy="437200"/>
          </a:xfrm>
        </p:grpSpPr>
        <p:sp>
          <p:nvSpPr>
            <p:cNvPr id="135" name="Google Shape;135;p18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Narrative Overview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1381250" y="1591045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Not initially a focus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Story has had several iterations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Goal this sprint was putting it all together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Created two communities, rocks and </a:t>
            </a:r>
            <a:r>
              <a:rPr lang="en"/>
              <a:t>rabbits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Additional goat community scrapped due to time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Final wizard tower narrative well underway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9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Ben Krieger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 Scripting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1381250" y="1591045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Wrote quest concept outline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Wanted an overall theme/goal for each area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Main quests vs side quests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Created ideas for reusable NPCs with personality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Got a new cat, Krieger &amp; Zoe say shes our team mascot now</a:t>
            </a:r>
            <a:endParaRPr/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0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Haley Kelly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451" y="3340925"/>
            <a:ext cx="1169951" cy="136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 Scripting</a:t>
            </a:r>
            <a:endParaRPr/>
          </a:p>
        </p:txBody>
      </p:sp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1381250" y="1591045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Spearheaded narrative development in early stages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Led development of the broader plot and world lore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Directed NPC dialogue and wrote dialogue scripts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Developed story quests for the in-game areas and characters</a:t>
            </a:r>
            <a:endParaRPr/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1"/>
          <p:cNvSpPr txBox="1"/>
          <p:nvPr>
            <p:ph idx="2" type="body"/>
          </p:nvPr>
        </p:nvSpPr>
        <p:spPr>
          <a:xfrm>
            <a:off x="0" y="4646350"/>
            <a:ext cx="285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William Gulick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